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4" r:id="rId4"/>
    <p:sldId id="266" r:id="rId5"/>
    <p:sldId id="260" r:id="rId6"/>
    <p:sldId id="262" r:id="rId7"/>
    <p:sldId id="259" r:id="rId8"/>
    <p:sldId id="268" r:id="rId9"/>
    <p:sldId id="272" r:id="rId10"/>
    <p:sldId id="274" r:id="rId11"/>
    <p:sldId id="275" r:id="rId12"/>
    <p:sldId id="273" r:id="rId13"/>
    <p:sldId id="285" r:id="rId14"/>
    <p:sldId id="290" r:id="rId15"/>
    <p:sldId id="286" r:id="rId16"/>
    <p:sldId id="287" r:id="rId17"/>
    <p:sldId id="288" r:id="rId18"/>
    <p:sldId id="291" r:id="rId19"/>
    <p:sldId id="276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7" r:id="rId35"/>
    <p:sldId id="308" r:id="rId36"/>
    <p:sldId id="306" r:id="rId37"/>
    <p:sldId id="289" r:id="rId38"/>
    <p:sldId id="309" r:id="rId39"/>
    <p:sldId id="269" r:id="rId40"/>
    <p:sldId id="267" r:id="rId41"/>
    <p:sldId id="270" r:id="rId42"/>
    <p:sldId id="271" r:id="rId43"/>
    <p:sldId id="277" r:id="rId44"/>
    <p:sldId id="280" r:id="rId45"/>
    <p:sldId id="281" r:id="rId46"/>
    <p:sldId id="282" r:id="rId47"/>
    <p:sldId id="283" r:id="rId48"/>
    <p:sldId id="278" r:id="rId49"/>
    <p:sldId id="27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1535" autoAdjust="0"/>
  </p:normalViewPr>
  <p:slideViewPr>
    <p:cSldViewPr snapToGrid="0" showGuides="1">
      <p:cViewPr varScale="1">
        <p:scale>
          <a:sx n="100" d="100"/>
          <a:sy n="100" d="100"/>
        </p:scale>
        <p:origin x="792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F738B-9890-E0B6-C80A-AB2D94F1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27121C-614C-53D1-2DFD-8BB757A1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6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79562-ED97-2002-FBDD-58AEE0074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0" y="404681"/>
            <a:ext cx="8722059" cy="61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CE0F4B-450A-D3C4-F351-410DAFAE5395}"/>
              </a:ext>
            </a:extLst>
          </p:cNvPr>
          <p:cNvSpPr txBox="1"/>
          <p:nvPr/>
        </p:nvSpPr>
        <p:spPr>
          <a:xfrm>
            <a:off x="205409" y="1526173"/>
            <a:ext cx="41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Min(</a:t>
            </a:r>
            <a:r>
              <a:rPr lang="en-US" altLang="zh-CN" dirty="0" err="1"/>
              <a:t>earth_work_volume</a:t>
            </a:r>
            <a:r>
              <a:rPr lang="en-US" altLang="zh-CN" dirty="0"/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6D5ACB-748C-0846-F7DF-F0135FA0177F}"/>
              </a:ext>
            </a:extLst>
          </p:cNvPr>
          <p:cNvSpPr txBox="1"/>
          <p:nvPr/>
        </p:nvSpPr>
        <p:spPr>
          <a:xfrm>
            <a:off x="205409" y="10191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Max(</a:t>
            </a:r>
            <a:r>
              <a:rPr lang="en-US" altLang="zh-CN" dirty="0" err="1"/>
              <a:t>Sink_area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125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CC73F3F-98F7-B573-2B44-9F61D3D70594}"/>
              </a:ext>
            </a:extLst>
          </p:cNvPr>
          <p:cNvSpPr txBox="1"/>
          <p:nvPr/>
        </p:nvSpPr>
        <p:spPr>
          <a:xfrm>
            <a:off x="11006162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S1-1</a:t>
            </a:r>
            <a:endParaRPr lang="en-US" altLang="zh-CN" sz="2800" b="1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C6F2C3-01F6-51B8-B929-026BDA05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94632"/>
            <a:ext cx="2174691" cy="16310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48E8FF-9E26-A4D4-1CF5-F2246088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754062"/>
            <a:ext cx="5248276" cy="52482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AFB0FC-9225-4E6D-B80C-B1E59F49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2218669"/>
            <a:ext cx="3209925" cy="32099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CAD4FC-77F4-5DED-E373-D515E9F7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274" y="2218668"/>
            <a:ext cx="3209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B537D9-C242-43F5-9F3E-5B56A422B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5" t="10460" b="7318"/>
          <a:stretch/>
        </p:blipFill>
        <p:spPr>
          <a:xfrm>
            <a:off x="195420" y="2563425"/>
            <a:ext cx="3131979" cy="3023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35115-C337-82ED-623B-F152610F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5" t="9630" b="8148"/>
          <a:stretch/>
        </p:blipFill>
        <p:spPr>
          <a:xfrm>
            <a:off x="3399710" y="2563424"/>
            <a:ext cx="3131979" cy="30230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EBBBE2-88EC-8A97-D0D3-7B7F0DA0B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4"/>
          <a:stretch/>
        </p:blipFill>
        <p:spPr>
          <a:xfrm>
            <a:off x="6832600" y="404978"/>
            <a:ext cx="4973480" cy="58617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B86A70-E53A-86DF-4003-906D43701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0" y="404978"/>
            <a:ext cx="1651515" cy="12349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C73F3F-98F7-B573-2B44-9F61D3D70594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S2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265300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CF1C8D-97E4-9002-CD61-35484FA1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71" y="695894"/>
            <a:ext cx="5428026" cy="5428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8F112F-9C4D-FD7A-2425-2C8474207CBD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S2-1</a:t>
            </a:r>
            <a:endParaRPr lang="en-US" altLang="zh-CN" sz="2800" b="1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E2594D-1E01-857A-898E-5F489D68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" y="1884583"/>
            <a:ext cx="3170017" cy="3170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9174EB-94B7-0723-BC79-8C3C26FA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954" y="1884583"/>
            <a:ext cx="3170017" cy="31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E37E97-9B7C-A175-35DB-1A5F800E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08" y="303479"/>
            <a:ext cx="6251042" cy="62510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S3</a:t>
            </a:r>
            <a:endParaRPr lang="en-US" altLang="zh-CN" sz="2800" b="1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386D93-B838-6D3B-C98E-85F213E43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4"/>
          <a:stretch/>
        </p:blipFill>
        <p:spPr>
          <a:xfrm>
            <a:off x="3767670" y="1628774"/>
            <a:ext cx="3152776" cy="3971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27C41C-CB71-89D5-9872-58B109B84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1"/>
          <a:stretch/>
        </p:blipFill>
        <p:spPr>
          <a:xfrm>
            <a:off x="491070" y="1628774"/>
            <a:ext cx="3276600" cy="411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AE497A-6C63-C627-27D3-FFB7DB5A7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3" y="351103"/>
            <a:ext cx="1788093" cy="13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4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S3-1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104202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B1B4B8-7481-1F0D-6077-B74AD80D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2" t="23890" r="17500" b="21666"/>
          <a:stretch/>
        </p:blipFill>
        <p:spPr>
          <a:xfrm>
            <a:off x="3528001" y="1667963"/>
            <a:ext cx="6400674" cy="4707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C2ECBE-5E9F-0DB9-350A-14441CC63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6822" b="15187"/>
          <a:stretch/>
        </p:blipFill>
        <p:spPr>
          <a:xfrm>
            <a:off x="448252" y="1739323"/>
            <a:ext cx="3079749" cy="2185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737B2A-30B0-CB82-0544-BD301E824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17658" r="413" b="14410"/>
          <a:stretch/>
        </p:blipFill>
        <p:spPr>
          <a:xfrm>
            <a:off x="461157" y="4025322"/>
            <a:ext cx="3066844" cy="21858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S4</a:t>
            </a:r>
            <a:endParaRPr lang="en-US" altLang="zh-CN" sz="2800" b="1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A2058-59CE-579E-DB14-60C0000D6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8656" r="5864" b="12127"/>
          <a:stretch/>
        </p:blipFill>
        <p:spPr>
          <a:xfrm>
            <a:off x="461157" y="435871"/>
            <a:ext cx="1482478" cy="10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10918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S4-1</a:t>
            </a:r>
            <a:endParaRPr lang="en-US" altLang="zh-CN" sz="2800" b="1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55DDB2-ECD2-9F68-8D55-F7AD7B0BE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78" b="15278"/>
          <a:stretch/>
        </p:blipFill>
        <p:spPr>
          <a:xfrm>
            <a:off x="6369348" y="1572749"/>
            <a:ext cx="5545645" cy="37125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04C185-CD28-BC2D-AEF9-24A24E421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3" b="16173"/>
          <a:stretch/>
        </p:blipFill>
        <p:spPr>
          <a:xfrm>
            <a:off x="96031" y="2438400"/>
            <a:ext cx="3048992" cy="2000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9BADBD-43E1-D6D3-A233-EB8A34507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05" b="15833"/>
          <a:stretch/>
        </p:blipFill>
        <p:spPr>
          <a:xfrm>
            <a:off x="3215237" y="2486025"/>
            <a:ext cx="3083897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1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S5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215546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S5-1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218531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S6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8C8C3B-AEAC-CCF5-5B59-3CB5FD29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4" y="919162"/>
            <a:ext cx="5019675" cy="5019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B41455-6CF0-8083-CB47-6D8F3FC0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7" y="2171698"/>
            <a:ext cx="3609975" cy="3609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629389-C568-E7D2-526E-B7B4BA23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1698"/>
            <a:ext cx="3609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0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S6-1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4127125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S7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DB2AA4-513E-6F0E-E89F-FFB50AE8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" t="27639" r="138" b="17500"/>
          <a:stretch/>
        </p:blipFill>
        <p:spPr>
          <a:xfrm>
            <a:off x="590551" y="3916115"/>
            <a:ext cx="4134688" cy="2336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97942-A55F-9E27-5A68-6540A5B08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1" t="28193" r="139" b="17779"/>
          <a:stretch/>
        </p:blipFill>
        <p:spPr>
          <a:xfrm>
            <a:off x="590550" y="1092516"/>
            <a:ext cx="4162425" cy="2336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4FEDA5-7270-62D6-0321-3AE2B262BA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8" t="27917" r="-139" b="17916"/>
          <a:stretch/>
        </p:blipFill>
        <p:spPr>
          <a:xfrm>
            <a:off x="5135150" y="1609725"/>
            <a:ext cx="6837773" cy="38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2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S7-1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387986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S8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398484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9AEF80-F5A9-307F-979B-F38DFC9F9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5" t="8704" b="7214"/>
          <a:stretch/>
        </p:blipFill>
        <p:spPr>
          <a:xfrm>
            <a:off x="279193" y="2255810"/>
            <a:ext cx="3692731" cy="39778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S9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ABF8D3-853D-4E94-77E5-02581A231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9167" b="8195"/>
          <a:stretch/>
        </p:blipFill>
        <p:spPr>
          <a:xfrm>
            <a:off x="6657975" y="942975"/>
            <a:ext cx="5353050" cy="5667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B7F53C-9F0F-549D-06B9-57D516658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5" t="10148" b="7214"/>
          <a:stretch/>
        </p:blipFill>
        <p:spPr>
          <a:xfrm>
            <a:off x="2965245" y="2324100"/>
            <a:ext cx="3692730" cy="390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S10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AC4B13-20F9-C596-A1FE-10C561EF2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59" b="17223"/>
          <a:stretch/>
        </p:blipFill>
        <p:spPr>
          <a:xfrm>
            <a:off x="5924952" y="1670050"/>
            <a:ext cx="6011601" cy="3517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7C096E-BF34-7FF1-9B4D-5F5FEF5CF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52" b="15185"/>
          <a:stretch/>
        </p:blipFill>
        <p:spPr>
          <a:xfrm>
            <a:off x="546100" y="695894"/>
            <a:ext cx="4775200" cy="28872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826534-5E5C-A096-10C3-F0B5E4972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37" b="17222"/>
          <a:stretch/>
        </p:blipFill>
        <p:spPr>
          <a:xfrm>
            <a:off x="635000" y="3824252"/>
            <a:ext cx="4686300" cy="28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7C86F7-2C6D-A96B-248B-F6EF3A721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09"/>
            <a:ext cx="12192000" cy="38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S10-1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141718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S11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205338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CD6D81-791E-95F5-0303-0A71A423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3706"/>
            <a:ext cx="5970587" cy="5970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S12</a:t>
            </a:r>
            <a:endParaRPr lang="en-US" altLang="zh-CN" sz="2800" b="1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DF3D8-B62C-9910-7C37-6C5AB8CAD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47" b="17038"/>
          <a:stretch/>
        </p:blipFill>
        <p:spPr>
          <a:xfrm>
            <a:off x="801687" y="3614405"/>
            <a:ext cx="4938713" cy="2954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5C6B54-38D8-F16B-BA64-97A22492E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44" b="16852"/>
          <a:stretch/>
        </p:blipFill>
        <p:spPr>
          <a:xfrm>
            <a:off x="801687" y="529793"/>
            <a:ext cx="4938713" cy="28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S12-1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1B3EE6-49F2-17BC-314D-BBDA10FD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85" b="16851"/>
          <a:stretch/>
        </p:blipFill>
        <p:spPr>
          <a:xfrm>
            <a:off x="5250359" y="1694856"/>
            <a:ext cx="6717317" cy="3893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38C2D3-F117-5770-6013-07DA65820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53" b="16764"/>
          <a:stretch/>
        </p:blipFill>
        <p:spPr>
          <a:xfrm>
            <a:off x="474687" y="677849"/>
            <a:ext cx="4579914" cy="26464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D9AAAA-D90A-C303-A1C5-93AA02BD4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49" b="17407"/>
          <a:stretch/>
        </p:blipFill>
        <p:spPr>
          <a:xfrm>
            <a:off x="474687" y="3641634"/>
            <a:ext cx="4579914" cy="26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13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S12-3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92AB1-EF3A-C63B-727A-54D4A3978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8"/>
          <a:stretch/>
        </p:blipFill>
        <p:spPr>
          <a:xfrm>
            <a:off x="7099300" y="695894"/>
            <a:ext cx="4953000" cy="565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4DACF-610D-56CB-0940-E46CB8C9D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8" t="10148" b="7400"/>
          <a:stretch/>
        </p:blipFill>
        <p:spPr>
          <a:xfrm>
            <a:off x="3523695" y="1968500"/>
            <a:ext cx="3601005" cy="3404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F15E69-1F99-D313-3438-CB513944B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78" t="10148"/>
          <a:stretch/>
        </p:blipFill>
        <p:spPr>
          <a:xfrm>
            <a:off x="139700" y="1968500"/>
            <a:ext cx="3601005" cy="37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2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35C752-994F-A4E6-6F31-D293E006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t="10148"/>
          <a:stretch/>
        </p:blipFill>
        <p:spPr>
          <a:xfrm>
            <a:off x="333375" y="1638300"/>
            <a:ext cx="3364770" cy="373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2AC1BE-1F28-B9BC-3331-D47CB684E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8" t="10148"/>
          <a:stretch/>
        </p:blipFill>
        <p:spPr>
          <a:xfrm>
            <a:off x="2980543" y="1638300"/>
            <a:ext cx="3364771" cy="3733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S12-4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CCDC1C-9F6F-7BC6-3F02-5FA4915A4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0" t="9259" b="6249"/>
          <a:stretch/>
        </p:blipFill>
        <p:spPr>
          <a:xfrm>
            <a:off x="6668384" y="876300"/>
            <a:ext cx="49330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5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CA37F1-A428-096C-7820-CCBA80A2E1A6}"/>
              </a:ext>
            </a:extLst>
          </p:cNvPr>
          <p:cNvSpPr txBox="1"/>
          <p:nvPr/>
        </p:nvSpPr>
        <p:spPr>
          <a:xfrm>
            <a:off x="110283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S13-1</a:t>
            </a:r>
            <a:endParaRPr lang="en-US" altLang="zh-CN" sz="2800" b="1" baseline="30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A1D9B1-86F6-DB0F-2285-8E50E41B7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8" t="10148" b="7500"/>
          <a:stretch/>
        </p:blipFill>
        <p:spPr>
          <a:xfrm>
            <a:off x="7089390" y="931068"/>
            <a:ext cx="4912110" cy="49958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F9405A-2AC7-DACF-52DF-460A5BDAC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5" t="10148" b="7500"/>
          <a:stretch/>
        </p:blipFill>
        <p:spPr>
          <a:xfrm>
            <a:off x="190500" y="1733550"/>
            <a:ext cx="3614088" cy="3638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3A0E8-16AA-61C2-8C38-F607FD83C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7" t="10148" b="7500"/>
          <a:stretch/>
        </p:blipFill>
        <p:spPr>
          <a:xfrm>
            <a:off x="3371850" y="1733550"/>
            <a:ext cx="3571136" cy="36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13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S14</a:t>
            </a:r>
            <a:endParaRPr lang="en-US" altLang="zh-CN" sz="2800" b="1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E99626-8F04-44F2-E640-69218683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2" y="422810"/>
            <a:ext cx="1621848" cy="1216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C3FFF6-294B-642A-6A7A-D2786D5F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6"/>
          <a:stretch/>
        </p:blipFill>
        <p:spPr>
          <a:xfrm>
            <a:off x="192376" y="1943100"/>
            <a:ext cx="3327400" cy="419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E4FDB-CB82-011D-6F7E-48A81FDE4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6"/>
          <a:stretch/>
        </p:blipFill>
        <p:spPr>
          <a:xfrm>
            <a:off x="3722976" y="1943100"/>
            <a:ext cx="3327400" cy="4191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9130A9-07BA-7A07-3CD1-7AC735484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0" t="10345" b="7438"/>
          <a:stretch/>
        </p:blipFill>
        <p:spPr>
          <a:xfrm>
            <a:off x="7460087" y="1200150"/>
            <a:ext cx="4425237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6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080613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S14-1</a:t>
            </a:r>
            <a:endParaRPr lang="en-US" altLang="zh-CN" sz="2800" b="1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3BB1B-C8BD-5983-F96F-CFBBFAEA6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45" t="10148" b="7916"/>
          <a:stretch/>
        </p:blipFill>
        <p:spPr>
          <a:xfrm>
            <a:off x="6375400" y="695894"/>
            <a:ext cx="5695950" cy="56191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02BFB3-7365-3E68-3891-49B3A8059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5" t="10148" b="7916"/>
          <a:stretch/>
        </p:blipFill>
        <p:spPr>
          <a:xfrm>
            <a:off x="2962273" y="1681228"/>
            <a:ext cx="3543301" cy="34955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026A58-8B66-B1AD-ED26-D00764F0E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45" t="10147" r="20694" b="7917"/>
          <a:stretch/>
        </p:blipFill>
        <p:spPr>
          <a:xfrm>
            <a:off x="202416" y="1681228"/>
            <a:ext cx="2660439" cy="3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1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243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681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95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0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8A60-4687-D538-6877-F1647162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51" y="3524430"/>
            <a:ext cx="4225925" cy="3018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6AB13-ECF1-1EA2-315A-3420D819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52" y="3524430"/>
            <a:ext cx="4061098" cy="3045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8E770-0346-3248-988A-2D2049B7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51" y="251460"/>
            <a:ext cx="4061097" cy="3045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56322-ACCF-2DE9-0269-3A0A603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99" y="213301"/>
            <a:ext cx="4251190" cy="31883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98D45C-CB75-6108-3D6F-B65E5926AD12}"/>
              </a:ext>
            </a:extLst>
          </p:cNvPr>
          <p:cNvSpPr txBox="1"/>
          <p:nvPr/>
        </p:nvSpPr>
        <p:spPr>
          <a:xfrm>
            <a:off x="303352" y="251460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852.0068(10k RMB</a:t>
            </a:r>
            <a:r>
              <a:rPr lang="zh-CN" altLang="en-US" sz="1100" b="1" dirty="0"/>
              <a:t>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78BE0-76CD-9270-C4C7-12145E0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" y="72037"/>
            <a:ext cx="3721100" cy="2790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39CD1-042F-72FD-3067-EE420E9AF1D2}"/>
              </a:ext>
            </a:extLst>
          </p:cNvPr>
          <p:cNvSpPr txBox="1"/>
          <p:nvPr/>
        </p:nvSpPr>
        <p:spPr>
          <a:xfrm>
            <a:off x="3535387" y="744174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852.0068(10k RMB</a:t>
            </a:r>
            <a:r>
              <a:rPr lang="zh-CN" altLang="en-US" sz="1100" b="1" dirty="0"/>
              <a:t>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CBD02-F2F1-10C4-17FB-2FB70F8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5" y="3198734"/>
            <a:ext cx="2562986" cy="170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0F7B5-7579-34B6-0BDE-63A3F87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4886890"/>
            <a:ext cx="2560538" cy="170702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4340871-964E-CF69-FB34-2E9B95B6BF99}"/>
              </a:ext>
            </a:extLst>
          </p:cNvPr>
          <p:cNvSpPr/>
          <p:nvPr/>
        </p:nvSpPr>
        <p:spPr>
          <a:xfrm rot="2144589">
            <a:off x="2187599" y="908007"/>
            <a:ext cx="108705" cy="4443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97A797-D99C-7F5E-E664-74B66346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60" y="72037"/>
            <a:ext cx="5100519" cy="3400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4C486-690B-C5F2-15FC-05868F11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60" y="3334526"/>
            <a:ext cx="5100519" cy="3400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8B30CD-19E3-E34E-5EB1-63504F24C105}"/>
              </a:ext>
            </a:extLst>
          </p:cNvPr>
          <p:cNvSpPr txBox="1"/>
          <p:nvPr/>
        </p:nvSpPr>
        <p:spPr>
          <a:xfrm>
            <a:off x="3535387" y="2261357"/>
            <a:ext cx="2332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b="1" dirty="0"/>
              <a:t>Variable = [51, 1, 29, 24, 35, 95, 592, 1, 286, 2, 748, 87, 33, 464, 16, 395, 210, 48, 110, 68, 190, 803, 169, 10, 154, 54, 583, 0, 8, 60]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283</Words>
  <Application>Microsoft Office PowerPoint</Application>
  <PresentationFormat>宽屏</PresentationFormat>
  <Paragraphs>81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36</cp:revision>
  <dcterms:created xsi:type="dcterms:W3CDTF">2023-11-23T08:36:32Z</dcterms:created>
  <dcterms:modified xsi:type="dcterms:W3CDTF">2024-04-17T15:41:40Z</dcterms:modified>
</cp:coreProperties>
</file>